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5409"/>
    <a:srgbClr val="0F4C76"/>
    <a:srgbClr val="1F79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5" autoAdjust="0"/>
    <p:restoredTop sz="94618" autoAdjust="0"/>
  </p:normalViewPr>
  <p:slideViewPr>
    <p:cSldViewPr snapToGrid="0">
      <p:cViewPr varScale="1">
        <p:scale>
          <a:sx n="93" d="100"/>
          <a:sy n="93" d="100"/>
        </p:scale>
        <p:origin x="468" y="3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3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FFFCD6-156C-4399-BE9A-9E6B5420011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493E96A7-49EC-4E2B-9EAF-E65C39E48391}">
      <dgm:prSet phldrT="[Text]"/>
      <dgm:spPr>
        <a:solidFill>
          <a:srgbClr val="155409">
            <a:alpha val="50000"/>
          </a:srgbClr>
        </a:solidFill>
      </dgm:spPr>
      <dgm:t>
        <a:bodyPr/>
        <a:lstStyle/>
        <a:p>
          <a:r>
            <a:rPr lang="en-US" dirty="0"/>
            <a:t>12</a:t>
          </a:r>
          <a:endParaRPr lang="en-AU" dirty="0"/>
        </a:p>
      </dgm:t>
    </dgm:pt>
    <dgm:pt modelId="{3F58533C-9F5A-42E2-9661-E6814CCC4092}" type="parTrans" cxnId="{C9EF22D9-F0B4-4717-AC6C-2E9A4E768490}">
      <dgm:prSet/>
      <dgm:spPr/>
      <dgm:t>
        <a:bodyPr/>
        <a:lstStyle/>
        <a:p>
          <a:endParaRPr lang="en-AU"/>
        </a:p>
      </dgm:t>
    </dgm:pt>
    <dgm:pt modelId="{1D9AD8E5-6EA1-4E04-A895-9392155C9629}" type="sibTrans" cxnId="{C9EF22D9-F0B4-4717-AC6C-2E9A4E768490}">
      <dgm:prSet/>
      <dgm:spPr/>
      <dgm:t>
        <a:bodyPr/>
        <a:lstStyle/>
        <a:p>
          <a:endParaRPr lang="en-AU"/>
        </a:p>
      </dgm:t>
    </dgm:pt>
    <dgm:pt modelId="{328CF16E-361A-4335-8596-3EF15D0C8F52}">
      <dgm:prSet phldrT="[Text]"/>
      <dgm:spPr/>
      <dgm:t>
        <a:bodyPr/>
        <a:lstStyle/>
        <a:p>
          <a:r>
            <a:rPr lang="en-US" dirty="0"/>
            <a:t>1</a:t>
          </a:r>
          <a:endParaRPr lang="en-AU" dirty="0"/>
        </a:p>
      </dgm:t>
    </dgm:pt>
    <dgm:pt modelId="{DB273C3A-560C-487A-8F98-3696872F446E}" type="parTrans" cxnId="{343C716D-9DB1-4A8A-8866-99BAAC7B1376}">
      <dgm:prSet/>
      <dgm:spPr/>
      <dgm:t>
        <a:bodyPr/>
        <a:lstStyle/>
        <a:p>
          <a:endParaRPr lang="en-AU"/>
        </a:p>
      </dgm:t>
    </dgm:pt>
    <dgm:pt modelId="{27380F88-4352-46A4-AA3E-982623045640}" type="sibTrans" cxnId="{343C716D-9DB1-4A8A-8866-99BAAC7B1376}">
      <dgm:prSet/>
      <dgm:spPr/>
      <dgm:t>
        <a:bodyPr/>
        <a:lstStyle/>
        <a:p>
          <a:endParaRPr lang="en-AU"/>
        </a:p>
      </dgm:t>
    </dgm:pt>
    <dgm:pt modelId="{F1EC128E-1D67-4E62-8664-778BC9A38403}" type="pres">
      <dgm:prSet presAssocID="{B6FFFCD6-156C-4399-BE9A-9E6B54200113}" presName="Name0" presStyleCnt="0">
        <dgm:presLayoutVars>
          <dgm:dir/>
          <dgm:resizeHandles val="exact"/>
        </dgm:presLayoutVars>
      </dgm:prSet>
      <dgm:spPr/>
    </dgm:pt>
    <dgm:pt modelId="{A2196DE9-7BC8-4E29-B119-CF0EAE8E7426}" type="pres">
      <dgm:prSet presAssocID="{493E96A7-49EC-4E2B-9EAF-E65C39E48391}" presName="Name5" presStyleLbl="vennNode1" presStyleIdx="0" presStyleCnt="2" custLinFactX="112199" custLinFactNeighborX="200000" custLinFactNeighborY="-48">
        <dgm:presLayoutVars>
          <dgm:bulletEnabled val="1"/>
        </dgm:presLayoutVars>
      </dgm:prSet>
      <dgm:spPr/>
    </dgm:pt>
    <dgm:pt modelId="{871C8AC8-30CF-4DFC-A6B3-467EEEDDEAFF}" type="pres">
      <dgm:prSet presAssocID="{1D9AD8E5-6EA1-4E04-A895-9392155C9629}" presName="space" presStyleCnt="0"/>
      <dgm:spPr/>
    </dgm:pt>
    <dgm:pt modelId="{5EB7225A-F320-4A6A-A04D-42B78BEC5C50}" type="pres">
      <dgm:prSet presAssocID="{328CF16E-361A-4335-8596-3EF15D0C8F52}" presName="Name5" presStyleLbl="vennNode1" presStyleIdx="1" presStyleCnt="2" custLinFactX="-38372" custLinFactNeighborX="-100000" custLinFactNeighborY="-49">
        <dgm:presLayoutVars>
          <dgm:bulletEnabled val="1"/>
        </dgm:presLayoutVars>
      </dgm:prSet>
      <dgm:spPr/>
    </dgm:pt>
  </dgm:ptLst>
  <dgm:cxnLst>
    <dgm:cxn modelId="{C621D502-5207-41AC-A967-CBADEE51B386}" type="presOf" srcId="{493E96A7-49EC-4E2B-9EAF-E65C39E48391}" destId="{A2196DE9-7BC8-4E29-B119-CF0EAE8E7426}" srcOrd="0" destOrd="0" presId="urn:microsoft.com/office/officeart/2005/8/layout/venn3"/>
    <dgm:cxn modelId="{343C716D-9DB1-4A8A-8866-99BAAC7B1376}" srcId="{B6FFFCD6-156C-4399-BE9A-9E6B54200113}" destId="{328CF16E-361A-4335-8596-3EF15D0C8F52}" srcOrd="1" destOrd="0" parTransId="{DB273C3A-560C-487A-8F98-3696872F446E}" sibTransId="{27380F88-4352-46A4-AA3E-982623045640}"/>
    <dgm:cxn modelId="{F0E78EA5-31F9-4C02-B2B2-1A942CA05E61}" type="presOf" srcId="{B6FFFCD6-156C-4399-BE9A-9E6B54200113}" destId="{F1EC128E-1D67-4E62-8664-778BC9A38403}" srcOrd="0" destOrd="0" presId="urn:microsoft.com/office/officeart/2005/8/layout/venn3"/>
    <dgm:cxn modelId="{C9EF22D9-F0B4-4717-AC6C-2E9A4E768490}" srcId="{B6FFFCD6-156C-4399-BE9A-9E6B54200113}" destId="{493E96A7-49EC-4E2B-9EAF-E65C39E48391}" srcOrd="0" destOrd="0" parTransId="{3F58533C-9F5A-42E2-9661-E6814CCC4092}" sibTransId="{1D9AD8E5-6EA1-4E04-A895-9392155C9629}"/>
    <dgm:cxn modelId="{CBD685DF-0B1E-462B-B834-D3BBB42A30A3}" type="presOf" srcId="{328CF16E-361A-4335-8596-3EF15D0C8F52}" destId="{5EB7225A-F320-4A6A-A04D-42B78BEC5C50}" srcOrd="0" destOrd="0" presId="urn:microsoft.com/office/officeart/2005/8/layout/venn3"/>
    <dgm:cxn modelId="{0B6E4BC4-923E-4D48-969C-DDFC03666B2F}" type="presParOf" srcId="{F1EC128E-1D67-4E62-8664-778BC9A38403}" destId="{A2196DE9-7BC8-4E29-B119-CF0EAE8E7426}" srcOrd="0" destOrd="0" presId="urn:microsoft.com/office/officeart/2005/8/layout/venn3"/>
    <dgm:cxn modelId="{C8F7C21E-6315-4B0B-955C-108F970012F8}" type="presParOf" srcId="{F1EC128E-1D67-4E62-8664-778BC9A38403}" destId="{871C8AC8-30CF-4DFC-A6B3-467EEEDDEAFF}" srcOrd="1" destOrd="0" presId="urn:microsoft.com/office/officeart/2005/8/layout/venn3"/>
    <dgm:cxn modelId="{53160FC9-22FD-48ED-9D7B-E59D241672E4}" type="presParOf" srcId="{F1EC128E-1D67-4E62-8664-778BC9A38403}" destId="{5EB7225A-F320-4A6A-A04D-42B78BEC5C50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FFFCD6-156C-4399-BE9A-9E6B5420011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493E96A7-49EC-4E2B-9EAF-E65C39E48391}">
      <dgm:prSet phldrT="[Text]"/>
      <dgm:spPr>
        <a:solidFill>
          <a:srgbClr val="155409">
            <a:alpha val="50000"/>
          </a:srgbClr>
        </a:solidFill>
      </dgm:spPr>
      <dgm:t>
        <a:bodyPr/>
        <a:lstStyle/>
        <a:p>
          <a:r>
            <a:rPr lang="en-US" dirty="0"/>
            <a:t>12</a:t>
          </a:r>
          <a:endParaRPr lang="en-AU" dirty="0"/>
        </a:p>
      </dgm:t>
    </dgm:pt>
    <dgm:pt modelId="{3F58533C-9F5A-42E2-9661-E6814CCC4092}" type="parTrans" cxnId="{C9EF22D9-F0B4-4717-AC6C-2E9A4E768490}">
      <dgm:prSet/>
      <dgm:spPr/>
      <dgm:t>
        <a:bodyPr/>
        <a:lstStyle/>
        <a:p>
          <a:endParaRPr lang="en-AU"/>
        </a:p>
      </dgm:t>
    </dgm:pt>
    <dgm:pt modelId="{1D9AD8E5-6EA1-4E04-A895-9392155C9629}" type="sibTrans" cxnId="{C9EF22D9-F0B4-4717-AC6C-2E9A4E768490}">
      <dgm:prSet/>
      <dgm:spPr/>
      <dgm:t>
        <a:bodyPr/>
        <a:lstStyle/>
        <a:p>
          <a:endParaRPr lang="en-AU"/>
        </a:p>
      </dgm:t>
    </dgm:pt>
    <dgm:pt modelId="{328CF16E-361A-4335-8596-3EF15D0C8F52}">
      <dgm:prSet phldrT="[Text]"/>
      <dgm:spPr/>
      <dgm:t>
        <a:bodyPr/>
        <a:lstStyle/>
        <a:p>
          <a:r>
            <a:rPr lang="en-US" dirty="0"/>
            <a:t>2</a:t>
          </a:r>
          <a:endParaRPr lang="en-AU" dirty="0"/>
        </a:p>
      </dgm:t>
    </dgm:pt>
    <dgm:pt modelId="{DB273C3A-560C-487A-8F98-3696872F446E}" type="parTrans" cxnId="{343C716D-9DB1-4A8A-8866-99BAAC7B1376}">
      <dgm:prSet/>
      <dgm:spPr/>
      <dgm:t>
        <a:bodyPr/>
        <a:lstStyle/>
        <a:p>
          <a:endParaRPr lang="en-AU"/>
        </a:p>
      </dgm:t>
    </dgm:pt>
    <dgm:pt modelId="{27380F88-4352-46A4-AA3E-982623045640}" type="sibTrans" cxnId="{343C716D-9DB1-4A8A-8866-99BAAC7B1376}">
      <dgm:prSet/>
      <dgm:spPr/>
      <dgm:t>
        <a:bodyPr/>
        <a:lstStyle/>
        <a:p>
          <a:endParaRPr lang="en-AU"/>
        </a:p>
      </dgm:t>
    </dgm:pt>
    <dgm:pt modelId="{F1EC128E-1D67-4E62-8664-778BC9A38403}" type="pres">
      <dgm:prSet presAssocID="{B6FFFCD6-156C-4399-BE9A-9E6B54200113}" presName="Name0" presStyleCnt="0">
        <dgm:presLayoutVars>
          <dgm:dir/>
          <dgm:resizeHandles val="exact"/>
        </dgm:presLayoutVars>
      </dgm:prSet>
      <dgm:spPr/>
    </dgm:pt>
    <dgm:pt modelId="{A2196DE9-7BC8-4E29-B119-CF0EAE8E7426}" type="pres">
      <dgm:prSet presAssocID="{493E96A7-49EC-4E2B-9EAF-E65C39E48391}" presName="Name5" presStyleLbl="vennNode1" presStyleIdx="0" presStyleCnt="2" custLinFactX="112199" custLinFactNeighborX="200000" custLinFactNeighborY="-48">
        <dgm:presLayoutVars>
          <dgm:bulletEnabled val="1"/>
        </dgm:presLayoutVars>
      </dgm:prSet>
      <dgm:spPr/>
    </dgm:pt>
    <dgm:pt modelId="{871C8AC8-30CF-4DFC-A6B3-467EEEDDEAFF}" type="pres">
      <dgm:prSet presAssocID="{1D9AD8E5-6EA1-4E04-A895-9392155C9629}" presName="space" presStyleCnt="0"/>
      <dgm:spPr/>
    </dgm:pt>
    <dgm:pt modelId="{5EB7225A-F320-4A6A-A04D-42B78BEC5C50}" type="pres">
      <dgm:prSet presAssocID="{328CF16E-361A-4335-8596-3EF15D0C8F52}" presName="Name5" presStyleLbl="vennNode1" presStyleIdx="1" presStyleCnt="2" custLinFactX="-38372" custLinFactNeighborX="-100000" custLinFactNeighborY="-49">
        <dgm:presLayoutVars>
          <dgm:bulletEnabled val="1"/>
        </dgm:presLayoutVars>
      </dgm:prSet>
      <dgm:spPr/>
    </dgm:pt>
  </dgm:ptLst>
  <dgm:cxnLst>
    <dgm:cxn modelId="{C621D502-5207-41AC-A967-CBADEE51B386}" type="presOf" srcId="{493E96A7-49EC-4E2B-9EAF-E65C39E48391}" destId="{A2196DE9-7BC8-4E29-B119-CF0EAE8E7426}" srcOrd="0" destOrd="0" presId="urn:microsoft.com/office/officeart/2005/8/layout/venn3"/>
    <dgm:cxn modelId="{343C716D-9DB1-4A8A-8866-99BAAC7B1376}" srcId="{B6FFFCD6-156C-4399-BE9A-9E6B54200113}" destId="{328CF16E-361A-4335-8596-3EF15D0C8F52}" srcOrd="1" destOrd="0" parTransId="{DB273C3A-560C-487A-8F98-3696872F446E}" sibTransId="{27380F88-4352-46A4-AA3E-982623045640}"/>
    <dgm:cxn modelId="{F0E78EA5-31F9-4C02-B2B2-1A942CA05E61}" type="presOf" srcId="{B6FFFCD6-156C-4399-BE9A-9E6B54200113}" destId="{F1EC128E-1D67-4E62-8664-778BC9A38403}" srcOrd="0" destOrd="0" presId="urn:microsoft.com/office/officeart/2005/8/layout/venn3"/>
    <dgm:cxn modelId="{C9EF22D9-F0B4-4717-AC6C-2E9A4E768490}" srcId="{B6FFFCD6-156C-4399-BE9A-9E6B54200113}" destId="{493E96A7-49EC-4E2B-9EAF-E65C39E48391}" srcOrd="0" destOrd="0" parTransId="{3F58533C-9F5A-42E2-9661-E6814CCC4092}" sibTransId="{1D9AD8E5-6EA1-4E04-A895-9392155C9629}"/>
    <dgm:cxn modelId="{CBD685DF-0B1E-462B-B834-D3BBB42A30A3}" type="presOf" srcId="{328CF16E-361A-4335-8596-3EF15D0C8F52}" destId="{5EB7225A-F320-4A6A-A04D-42B78BEC5C50}" srcOrd="0" destOrd="0" presId="urn:microsoft.com/office/officeart/2005/8/layout/venn3"/>
    <dgm:cxn modelId="{0B6E4BC4-923E-4D48-969C-DDFC03666B2F}" type="presParOf" srcId="{F1EC128E-1D67-4E62-8664-778BC9A38403}" destId="{A2196DE9-7BC8-4E29-B119-CF0EAE8E7426}" srcOrd="0" destOrd="0" presId="urn:microsoft.com/office/officeart/2005/8/layout/venn3"/>
    <dgm:cxn modelId="{C8F7C21E-6315-4B0B-955C-108F970012F8}" type="presParOf" srcId="{F1EC128E-1D67-4E62-8664-778BC9A38403}" destId="{871C8AC8-30CF-4DFC-A6B3-467EEEDDEAFF}" srcOrd="1" destOrd="0" presId="urn:microsoft.com/office/officeart/2005/8/layout/venn3"/>
    <dgm:cxn modelId="{53160FC9-22FD-48ED-9D7B-E59D241672E4}" type="presParOf" srcId="{F1EC128E-1D67-4E62-8664-778BC9A38403}" destId="{5EB7225A-F320-4A6A-A04D-42B78BEC5C50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96DE9-7BC8-4E29-B119-CF0EAE8E7426}">
      <dsp:nvSpPr>
        <dsp:cNvPr id="0" name=""/>
        <dsp:cNvSpPr/>
      </dsp:nvSpPr>
      <dsp:spPr>
        <a:xfrm>
          <a:off x="496399" y="3"/>
          <a:ext cx="392260" cy="392260"/>
        </a:xfrm>
        <a:prstGeom prst="ellipse">
          <a:avLst/>
        </a:prstGeom>
        <a:solidFill>
          <a:srgbClr val="155409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87" tIns="20320" rIns="21587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12</a:t>
          </a:r>
          <a:endParaRPr lang="en-AU" sz="1600" kern="1200" dirty="0"/>
        </a:p>
      </dsp:txBody>
      <dsp:txXfrm>
        <a:off x="553844" y="57448"/>
        <a:ext cx="277370" cy="277370"/>
      </dsp:txXfrm>
    </dsp:sp>
    <dsp:sp modelId="{5EB7225A-F320-4A6A-A04D-42B78BEC5C50}">
      <dsp:nvSpPr>
        <dsp:cNvPr id="0" name=""/>
        <dsp:cNvSpPr/>
      </dsp:nvSpPr>
      <dsp:spPr>
        <a:xfrm>
          <a:off x="176133" y="0"/>
          <a:ext cx="392260" cy="3922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87" tIns="20320" rIns="21587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</a:t>
          </a:r>
          <a:endParaRPr lang="en-AU" sz="1600" kern="1200" dirty="0"/>
        </a:p>
      </dsp:txBody>
      <dsp:txXfrm>
        <a:off x="233578" y="57445"/>
        <a:ext cx="277370" cy="277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96DE9-7BC8-4E29-B119-CF0EAE8E7426}">
      <dsp:nvSpPr>
        <dsp:cNvPr id="0" name=""/>
        <dsp:cNvSpPr/>
      </dsp:nvSpPr>
      <dsp:spPr>
        <a:xfrm>
          <a:off x="496399" y="3"/>
          <a:ext cx="392260" cy="392260"/>
        </a:xfrm>
        <a:prstGeom prst="ellipse">
          <a:avLst/>
        </a:prstGeom>
        <a:solidFill>
          <a:srgbClr val="155409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87" tIns="20320" rIns="21587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12</a:t>
          </a:r>
          <a:endParaRPr lang="en-AU" sz="1600" kern="1200" dirty="0"/>
        </a:p>
      </dsp:txBody>
      <dsp:txXfrm>
        <a:off x="553844" y="57448"/>
        <a:ext cx="277370" cy="277370"/>
      </dsp:txXfrm>
    </dsp:sp>
    <dsp:sp modelId="{5EB7225A-F320-4A6A-A04D-42B78BEC5C50}">
      <dsp:nvSpPr>
        <dsp:cNvPr id="0" name=""/>
        <dsp:cNvSpPr/>
      </dsp:nvSpPr>
      <dsp:spPr>
        <a:xfrm>
          <a:off x="176133" y="0"/>
          <a:ext cx="392260" cy="3922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87" tIns="20320" rIns="21587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</a:t>
          </a:r>
          <a:endParaRPr lang="en-AU" sz="1600" kern="1200" dirty="0"/>
        </a:p>
      </dsp:txBody>
      <dsp:txXfrm>
        <a:off x="233578" y="57445"/>
        <a:ext cx="277370" cy="277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2C68F3-3FD7-AF95-8725-92C9565B78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9077E-8FCB-5351-287D-2C2E7EAEA8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31F2E-EC77-4299-A6AF-35D93C48728F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0B532-FE02-07CA-FD0E-D0F7B6BD77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CDF09-D5F1-A054-C051-B8A642F826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9EC65-D47D-4B29-BDF7-5B0F321BB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638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3391F-AE87-4065-9F21-1D8D230F0FB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98227-2B42-4E9A-ACBB-EF730230FFD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1983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98227-2B42-4E9A-ACBB-EF730230FFD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804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79896-7A3E-1EF3-6782-F30EC9DC3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D2EB4-F801-E2B0-6355-3DBCCBE25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B3A23-7930-F66B-15B2-0A15689A9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92A2A-EAA8-13B4-D6FF-E75F89DC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6102F-9FE7-4787-3F21-4412D2E93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382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E6957-85EF-2C61-9175-FAC8F0708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66AAB-ADB3-7BC1-8144-AFF5FC04F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7D5A4-B5BF-04C5-9EA7-4274C7E8F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96966-A3DC-EF90-C63C-048ACE5C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E5B2D-E597-EB6E-815B-BF7F6EB8A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019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821E41-07C8-540C-A16D-5D7D20EC79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85F66C-CE70-1708-0502-48D61ACF0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36146-8925-3825-05EA-4E5DAB46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93FC-17E7-D9B4-8BCE-5783D1E79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A38EA-03CA-358B-E559-99BE7802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334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4D990-AFEB-54D6-011D-F990310F0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9BFF5-74B2-AF72-B604-FDCCF7733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89337-5F6A-4DA6-3C6E-E34BB4F06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DAE79-9E21-C5C8-089A-D1AD5A4B3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5DD71-AA1E-7015-9898-92399B6D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614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0AD83-392D-ABC6-82E8-32B223568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9AA2B-AFF9-5D0D-54C1-33F3189E8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BA871-0015-99DA-AD62-2C332D56A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B3A79-39B1-AE16-203F-615ACA131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BD5E5-C391-8D5F-E9DD-F9C919D0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607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DD613-2D8B-9FE9-227D-352A600BE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21F0A-EE2D-2E1E-6E76-FD0D8B1EC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9AA7FC-CAB8-CF4F-C678-578706828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773F6-025E-24E9-2032-A53B30F3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02043-37CB-0194-701A-80172F6DF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62609-5488-46F7-D8B8-FC0F1D3B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310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9DA8A-428B-9284-35AE-7173DA653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0D428-34EE-8666-79B7-AFC518B2D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6ED1E-101A-C2E8-2401-F5E70B31F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590A62-C14E-6F1F-607E-DF4692F59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C6CEE9-0BCE-87E1-A214-AB3E57AD2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C620DF-06FC-474A-F7A8-61211247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6972FE-4B7C-A084-8BDD-79C500AFA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B79B52-C0B0-DDF5-BB74-4F5004DE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388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EB1B0-45CA-B5E2-5C76-E0572BAD7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2B69EC-893C-6AAD-4FA6-33F7505C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F693D-E223-A7FD-30B7-873F2737C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579FA-2FAC-F131-BA55-9E709839B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499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BE9B24-D785-1112-8402-DD064560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91FDE7-E57F-E6FE-6240-A6BA785FA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89C0D9-F440-E16E-C912-4A60FD60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1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00310-41FA-8C56-82A0-589EA5CF7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7CC68-0113-24A3-2C81-5BCA90331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E4F926-B9F1-9834-D7A1-230318B3A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DF9D6E-467F-787A-B764-9C4C6915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7AABB-62A7-957A-2110-ABA50AA89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5BFC1-E42F-B7E6-2747-91A5074A2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308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F15AF-F6E2-0FAD-0F62-B3AB75A79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A6492E-FFCF-24B6-CA9D-B7102E209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40F93F-658D-0207-B84A-4549D335C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03B04-FAA7-8A18-7D2D-7FBCCAFC0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189B3-6347-89AF-053B-C5315057E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E857A-095F-9C0D-50CB-CD960F74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004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89D175-1E77-D90D-59FE-24F19BDE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02119-2602-2E56-94A1-E9778F272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06E27-36B3-FC65-7D81-C65FB6BE2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A2DE04-D65F-4BBF-B757-81918C21CDAE}" type="datetimeFigureOut">
              <a:rPr lang="en-AU" smtClean="0"/>
              <a:t>27/06/2025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21373-7F29-B419-8897-18FA02D92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98781-6506-674E-A203-737218FFE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B18D61-C02A-4F4B-8D33-7446E4E7795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93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535C80-8136-B043-B3AB-F49D818FA900}"/>
              </a:ext>
            </a:extLst>
          </p:cNvPr>
          <p:cNvSpPr txBox="1"/>
          <p:nvPr/>
        </p:nvSpPr>
        <p:spPr>
          <a:xfrm>
            <a:off x="2182316" y="799837"/>
            <a:ext cx="5608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  <a:endParaRPr lang="en-AU" sz="4800" b="1" dirty="0">
              <a:solidFill>
                <a:srgbClr val="0F4C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974216-3C3E-C8BB-6956-7F7A78D8BDCB}"/>
              </a:ext>
            </a:extLst>
          </p:cNvPr>
          <p:cNvSpPr txBox="1"/>
          <p:nvPr/>
        </p:nvSpPr>
        <p:spPr>
          <a:xfrm>
            <a:off x="635231" y="3924094"/>
            <a:ext cx="4522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1554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 and title</a:t>
            </a:r>
            <a:endParaRPr lang="en-AU" sz="2800" dirty="0">
              <a:solidFill>
                <a:srgbClr val="1554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663A9F-F4D6-08DB-67DC-529C1A73511E}"/>
              </a:ext>
            </a:extLst>
          </p:cNvPr>
          <p:cNvSpPr txBox="1"/>
          <p:nvPr/>
        </p:nvSpPr>
        <p:spPr>
          <a:xfrm>
            <a:off x="635231" y="4754879"/>
            <a:ext cx="3875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1554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date</a:t>
            </a:r>
            <a:endParaRPr lang="en-AU" sz="2800" dirty="0">
              <a:solidFill>
                <a:srgbClr val="1554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3C6B690-CF65-F20A-3932-65600761FA86}"/>
              </a:ext>
            </a:extLst>
          </p:cNvPr>
          <p:cNvGrpSpPr/>
          <p:nvPr/>
        </p:nvGrpSpPr>
        <p:grpSpPr>
          <a:xfrm>
            <a:off x="6217920" y="3291840"/>
            <a:ext cx="5974080" cy="3566160"/>
            <a:chOff x="6217920" y="3291840"/>
            <a:chExt cx="5974080" cy="3566160"/>
          </a:xfrm>
        </p:grpSpPr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348C7722-58B2-B4F0-FE13-E13B27B5A9FC}"/>
                </a:ext>
              </a:extLst>
            </p:cNvPr>
            <p:cNvSpPr/>
            <p:nvPr/>
          </p:nvSpPr>
          <p:spPr>
            <a:xfrm flipH="1">
              <a:off x="6583680" y="3291840"/>
              <a:ext cx="5608320" cy="3566160"/>
            </a:xfrm>
            <a:prstGeom prst="rtTriangle">
              <a:avLst/>
            </a:prstGeom>
            <a:solidFill>
              <a:srgbClr val="15540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36186D0D-F81D-A4F6-B578-833B06E47318}"/>
                </a:ext>
              </a:extLst>
            </p:cNvPr>
            <p:cNvSpPr/>
            <p:nvPr/>
          </p:nvSpPr>
          <p:spPr>
            <a:xfrm rot="16200000">
              <a:off x="7907655" y="2573655"/>
              <a:ext cx="2594610" cy="5974080"/>
            </a:xfrm>
            <a:prstGeom prst="rtTriangle">
              <a:avLst/>
            </a:prstGeom>
            <a:solidFill>
              <a:srgbClr val="0F4C7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1BE6CA68-C5CF-2B68-F4FF-473F53F7A905}"/>
                </a:ext>
              </a:extLst>
            </p:cNvPr>
            <p:cNvSpPr/>
            <p:nvPr/>
          </p:nvSpPr>
          <p:spPr>
            <a:xfrm rot="16200000">
              <a:off x="8627745" y="3293744"/>
              <a:ext cx="2103120" cy="502539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6" name="Picture 5" descr="A logo for a company&#10;&#10;AI-generated content may be incorrect.">
              <a:extLst>
                <a:ext uri="{FF2B5EF4-FFF2-40B4-BE49-F238E27FC236}">
                  <a16:creationId xmlns:a16="http://schemas.microsoft.com/office/drawing/2014/main" id="{9699E7CD-1527-62B0-A6FC-BF5D7E8203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55" t="47839" r="10715" b="31758"/>
            <a:stretch>
              <a:fillRect/>
            </a:stretch>
          </p:blipFill>
          <p:spPr>
            <a:xfrm>
              <a:off x="9387840" y="6034909"/>
              <a:ext cx="2776325" cy="708671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8C403BD-D4DB-D797-4BE8-78B427F52FB2}"/>
              </a:ext>
            </a:extLst>
          </p:cNvPr>
          <p:cNvGrpSpPr/>
          <p:nvPr/>
        </p:nvGrpSpPr>
        <p:grpSpPr>
          <a:xfrm rot="10800000">
            <a:off x="-1" y="0"/>
            <a:ext cx="1510301" cy="1099335"/>
            <a:chOff x="6217920" y="3291840"/>
            <a:chExt cx="5974080" cy="3566160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249C1FB3-F807-FFE4-0595-506D9B8635B5}"/>
                </a:ext>
              </a:extLst>
            </p:cNvPr>
            <p:cNvSpPr/>
            <p:nvPr/>
          </p:nvSpPr>
          <p:spPr>
            <a:xfrm flipH="1">
              <a:off x="6583680" y="3291840"/>
              <a:ext cx="5608320" cy="3566160"/>
            </a:xfrm>
            <a:prstGeom prst="rtTriangle">
              <a:avLst/>
            </a:prstGeom>
            <a:solidFill>
              <a:srgbClr val="15540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E834A525-BD96-5D41-9048-B851E30214BF}"/>
                </a:ext>
              </a:extLst>
            </p:cNvPr>
            <p:cNvSpPr/>
            <p:nvPr/>
          </p:nvSpPr>
          <p:spPr>
            <a:xfrm rot="16200000">
              <a:off x="7907655" y="2573655"/>
              <a:ext cx="2594610" cy="5974080"/>
            </a:xfrm>
            <a:prstGeom prst="rtTriangle">
              <a:avLst/>
            </a:prstGeom>
            <a:solidFill>
              <a:srgbClr val="0F4C7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CBDA96EC-96F3-DBE7-27A0-838F223D0F5B}"/>
                </a:ext>
              </a:extLst>
            </p:cNvPr>
            <p:cNvSpPr/>
            <p:nvPr/>
          </p:nvSpPr>
          <p:spPr>
            <a:xfrm rot="16200000">
              <a:off x="8627745" y="3293744"/>
              <a:ext cx="2103120" cy="502539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0ABEE545-956B-70EB-CAA4-CAF7862945A1}"/>
              </a:ext>
            </a:extLst>
          </p:cNvPr>
          <p:cNvSpPr txBox="1"/>
          <p:nvPr/>
        </p:nvSpPr>
        <p:spPr>
          <a:xfrm>
            <a:off x="1270462" y="6411074"/>
            <a:ext cx="3804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document</a:t>
            </a:r>
            <a:endParaRPr lang="en-AU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8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430A1-DCD1-9548-5762-4F9A4D5E0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A07737-20EF-4B08-46C4-E68BF6AE7AF3}"/>
              </a:ext>
            </a:extLst>
          </p:cNvPr>
          <p:cNvSpPr txBox="1"/>
          <p:nvPr/>
        </p:nvSpPr>
        <p:spPr>
          <a:xfrm>
            <a:off x="1270463" y="294384"/>
            <a:ext cx="5608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en-A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D93725-D2A1-2296-9361-2325A71EFB5F}"/>
              </a:ext>
            </a:extLst>
          </p:cNvPr>
          <p:cNvSpPr txBox="1"/>
          <p:nvPr/>
        </p:nvSpPr>
        <p:spPr>
          <a:xfrm>
            <a:off x="1321834" y="2754331"/>
            <a:ext cx="45223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point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point </a:t>
            </a:r>
            <a:r>
              <a:rPr lang="en-US" sz="2800" dirty="0">
                <a:solidFill>
                  <a:srgbClr val="1554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>
                <a:solidFill>
                  <a:srgbClr val="1554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r>
              <a:rPr lang="en-US" sz="2800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en-AU" sz="2800" dirty="0">
              <a:solidFill>
                <a:srgbClr val="0F4C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055ADC-BC55-B122-37AA-ED88327AC23C}"/>
              </a:ext>
            </a:extLst>
          </p:cNvPr>
          <p:cNvSpPr txBox="1"/>
          <p:nvPr/>
        </p:nvSpPr>
        <p:spPr>
          <a:xfrm>
            <a:off x="1321834" y="1652294"/>
            <a:ext cx="293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Sub-heading</a:t>
            </a:r>
            <a:endParaRPr lang="en-AU" sz="2800" b="1" dirty="0">
              <a:solidFill>
                <a:srgbClr val="0F4C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B559EC02-B230-C696-E6B2-BA8BC66BAFA7}"/>
              </a:ext>
            </a:extLst>
          </p:cNvPr>
          <p:cNvSpPr/>
          <p:nvPr/>
        </p:nvSpPr>
        <p:spPr>
          <a:xfrm flipH="1">
            <a:off x="8395034" y="4602822"/>
            <a:ext cx="3796965" cy="2255178"/>
          </a:xfrm>
          <a:prstGeom prst="rtTriangle">
            <a:avLst/>
          </a:prstGeom>
          <a:solidFill>
            <a:srgbClr val="15540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724A4416-9CC1-FE0F-86B4-84F3690E5BBF}"/>
              </a:ext>
            </a:extLst>
          </p:cNvPr>
          <p:cNvSpPr/>
          <p:nvPr/>
        </p:nvSpPr>
        <p:spPr>
          <a:xfrm rot="16200000">
            <a:off x="9349309" y="4015310"/>
            <a:ext cx="1640787" cy="4044593"/>
          </a:xfrm>
          <a:prstGeom prst="rtTriangle">
            <a:avLst/>
          </a:prstGeom>
          <a:solidFill>
            <a:srgbClr val="0F4C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DBA24BD-4C0D-E36B-6D01-FD9B3FAAA09E}"/>
              </a:ext>
            </a:extLst>
          </p:cNvPr>
          <p:cNvSpPr/>
          <p:nvPr/>
        </p:nvSpPr>
        <p:spPr>
          <a:xfrm rot="16200000">
            <a:off x="9825857" y="4491857"/>
            <a:ext cx="1329977" cy="340230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6" name="Picture 5" descr="A logo for a company&#10;&#10;AI-generated content may be incorrect.">
            <a:extLst>
              <a:ext uri="{FF2B5EF4-FFF2-40B4-BE49-F238E27FC236}">
                <a16:creationId xmlns:a16="http://schemas.microsoft.com/office/drawing/2014/main" id="{5F8C9D41-0269-F7F6-5288-9CB4594A29F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" t="47839" r="10715" b="31758"/>
          <a:stretch>
            <a:fillRect/>
          </a:stretch>
        </p:blipFill>
        <p:spPr>
          <a:xfrm>
            <a:off x="10293516" y="6323585"/>
            <a:ext cx="1891258" cy="482753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C4BF8761-25E2-2110-C5CE-F3B8A7318738}"/>
              </a:ext>
            </a:extLst>
          </p:cNvPr>
          <p:cNvGrpSpPr/>
          <p:nvPr/>
        </p:nvGrpSpPr>
        <p:grpSpPr>
          <a:xfrm rot="10800000">
            <a:off x="-1" y="0"/>
            <a:ext cx="1510301" cy="1099335"/>
            <a:chOff x="6217920" y="3291840"/>
            <a:chExt cx="5974080" cy="3566160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0F02D6A1-F08D-2AC0-9ABC-52977F5FC728}"/>
                </a:ext>
              </a:extLst>
            </p:cNvPr>
            <p:cNvSpPr/>
            <p:nvPr/>
          </p:nvSpPr>
          <p:spPr>
            <a:xfrm flipH="1">
              <a:off x="6583680" y="3291840"/>
              <a:ext cx="5608320" cy="3566160"/>
            </a:xfrm>
            <a:prstGeom prst="rtTriangle">
              <a:avLst/>
            </a:prstGeom>
            <a:solidFill>
              <a:srgbClr val="15540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F7476A28-E1AF-B6C3-4A38-AEE2D5E095E0}"/>
                </a:ext>
              </a:extLst>
            </p:cNvPr>
            <p:cNvSpPr/>
            <p:nvPr/>
          </p:nvSpPr>
          <p:spPr>
            <a:xfrm rot="16200000">
              <a:off x="7907655" y="2573655"/>
              <a:ext cx="2594610" cy="5974080"/>
            </a:xfrm>
            <a:prstGeom prst="rtTriangle">
              <a:avLst/>
            </a:prstGeom>
            <a:solidFill>
              <a:srgbClr val="0F4C7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B42BCA53-50BD-F579-FC97-B7F1CA858983}"/>
                </a:ext>
              </a:extLst>
            </p:cNvPr>
            <p:cNvSpPr/>
            <p:nvPr/>
          </p:nvSpPr>
          <p:spPr>
            <a:xfrm rot="16200000">
              <a:off x="8627745" y="3293744"/>
              <a:ext cx="2103120" cy="502539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96DA17F-FD03-6A2A-AF78-B68C4532B1ED}"/>
              </a:ext>
            </a:extLst>
          </p:cNvPr>
          <p:cNvSpPr txBox="1"/>
          <p:nvPr/>
        </p:nvSpPr>
        <p:spPr>
          <a:xfrm>
            <a:off x="1270462" y="6411074"/>
            <a:ext cx="3804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document</a:t>
            </a:r>
            <a:endParaRPr lang="en-AU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D7EF0853-9FAD-861B-6600-164CEC2210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6876138"/>
              </p:ext>
            </p:extLst>
          </p:nvPr>
        </p:nvGraphicFramePr>
        <p:xfrm>
          <a:off x="66838" y="6323585"/>
          <a:ext cx="888660" cy="392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0872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08844C-9196-13C0-2D64-5A118BB66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92D8AC-2313-DA43-C7F9-A215E04CE1BA}"/>
              </a:ext>
            </a:extLst>
          </p:cNvPr>
          <p:cNvSpPr txBox="1"/>
          <p:nvPr/>
        </p:nvSpPr>
        <p:spPr>
          <a:xfrm>
            <a:off x="1270463" y="294384"/>
            <a:ext cx="5608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en-A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0D449A-D911-E586-B76D-62F70F951475}"/>
              </a:ext>
            </a:extLst>
          </p:cNvPr>
          <p:cNvSpPr txBox="1"/>
          <p:nvPr/>
        </p:nvSpPr>
        <p:spPr>
          <a:xfrm>
            <a:off x="1321834" y="2754331"/>
            <a:ext cx="45223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>
                <a:solidFill>
                  <a:srgbClr val="1554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r>
              <a:rPr lang="en-US" sz="2800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point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point </a:t>
            </a:r>
            <a:r>
              <a:rPr lang="en-US" sz="2800" dirty="0">
                <a:solidFill>
                  <a:srgbClr val="1554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AU" sz="2800" dirty="0">
              <a:solidFill>
                <a:srgbClr val="1554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ABDE50-A0BA-4718-D85B-B1F632CBFCAC}"/>
              </a:ext>
            </a:extLst>
          </p:cNvPr>
          <p:cNvSpPr txBox="1"/>
          <p:nvPr/>
        </p:nvSpPr>
        <p:spPr>
          <a:xfrm>
            <a:off x="1321834" y="1652294"/>
            <a:ext cx="293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</a:t>
            </a:r>
            <a:r>
              <a:rPr lang="en-US" sz="2800" b="1" dirty="0">
                <a:solidFill>
                  <a:srgbClr val="1554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en-AU" sz="2800" b="1" dirty="0">
              <a:solidFill>
                <a:srgbClr val="1554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D0D2DAB3-FCEB-A23C-B7B0-DBF9DED4BEBC}"/>
              </a:ext>
            </a:extLst>
          </p:cNvPr>
          <p:cNvSpPr/>
          <p:nvPr/>
        </p:nvSpPr>
        <p:spPr>
          <a:xfrm flipH="1">
            <a:off x="8395034" y="4602822"/>
            <a:ext cx="3796965" cy="2255178"/>
          </a:xfrm>
          <a:prstGeom prst="rtTriangle">
            <a:avLst/>
          </a:prstGeom>
          <a:solidFill>
            <a:srgbClr val="15540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DFE6DCD3-DBA6-3024-8609-DE3286B1EFD9}"/>
              </a:ext>
            </a:extLst>
          </p:cNvPr>
          <p:cNvSpPr/>
          <p:nvPr/>
        </p:nvSpPr>
        <p:spPr>
          <a:xfrm rot="16200000">
            <a:off x="9349309" y="4015310"/>
            <a:ext cx="1640787" cy="4044593"/>
          </a:xfrm>
          <a:prstGeom prst="rtTriangle">
            <a:avLst/>
          </a:prstGeom>
          <a:solidFill>
            <a:srgbClr val="0F4C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E56BC921-29C6-895C-66EB-06455A652322}"/>
              </a:ext>
            </a:extLst>
          </p:cNvPr>
          <p:cNvSpPr/>
          <p:nvPr/>
        </p:nvSpPr>
        <p:spPr>
          <a:xfrm rot="16200000">
            <a:off x="9825857" y="4491857"/>
            <a:ext cx="1329977" cy="340230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6" name="Picture 5" descr="A logo for a company&#10;&#10;AI-generated content may be incorrect.">
            <a:extLst>
              <a:ext uri="{FF2B5EF4-FFF2-40B4-BE49-F238E27FC236}">
                <a16:creationId xmlns:a16="http://schemas.microsoft.com/office/drawing/2014/main" id="{EB99E5BB-66D6-6322-6962-7B81F069432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" t="47839" r="10715" b="31758"/>
          <a:stretch>
            <a:fillRect/>
          </a:stretch>
        </p:blipFill>
        <p:spPr>
          <a:xfrm>
            <a:off x="10293516" y="6323585"/>
            <a:ext cx="1891258" cy="482753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8F6951D1-7165-ABFB-5251-037C5A31A8B9}"/>
              </a:ext>
            </a:extLst>
          </p:cNvPr>
          <p:cNvGrpSpPr/>
          <p:nvPr/>
        </p:nvGrpSpPr>
        <p:grpSpPr>
          <a:xfrm rot="10800000">
            <a:off x="-1" y="0"/>
            <a:ext cx="1510301" cy="1099335"/>
            <a:chOff x="6217920" y="3291840"/>
            <a:chExt cx="5974080" cy="3566160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F39C1394-0A09-7187-6C12-7348384B4316}"/>
                </a:ext>
              </a:extLst>
            </p:cNvPr>
            <p:cNvSpPr/>
            <p:nvPr/>
          </p:nvSpPr>
          <p:spPr>
            <a:xfrm flipH="1">
              <a:off x="6583680" y="3291840"/>
              <a:ext cx="5608320" cy="3566160"/>
            </a:xfrm>
            <a:prstGeom prst="rtTriangle">
              <a:avLst/>
            </a:prstGeom>
            <a:solidFill>
              <a:srgbClr val="15540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419311D3-3216-8F05-9A09-A146DCD75838}"/>
                </a:ext>
              </a:extLst>
            </p:cNvPr>
            <p:cNvSpPr/>
            <p:nvPr/>
          </p:nvSpPr>
          <p:spPr>
            <a:xfrm rot="16200000">
              <a:off x="7907655" y="2573655"/>
              <a:ext cx="2594610" cy="5974080"/>
            </a:xfrm>
            <a:prstGeom prst="rtTriangle">
              <a:avLst/>
            </a:prstGeom>
            <a:solidFill>
              <a:srgbClr val="0F4C7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50A1ED01-E4EE-0EDF-E6E6-3809457C865C}"/>
                </a:ext>
              </a:extLst>
            </p:cNvPr>
            <p:cNvSpPr/>
            <p:nvPr/>
          </p:nvSpPr>
          <p:spPr>
            <a:xfrm rot="16200000">
              <a:off x="8627745" y="3293744"/>
              <a:ext cx="2103120" cy="502539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A4D82FD-0834-4F5C-CFF1-56678076210D}"/>
              </a:ext>
            </a:extLst>
          </p:cNvPr>
          <p:cNvSpPr txBox="1"/>
          <p:nvPr/>
        </p:nvSpPr>
        <p:spPr>
          <a:xfrm>
            <a:off x="1270462" y="6411074"/>
            <a:ext cx="3804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document</a:t>
            </a:r>
            <a:endParaRPr lang="en-AU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C6D5545E-7F33-2AE6-DC05-E08DF974AA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6002418"/>
              </p:ext>
            </p:extLst>
          </p:nvPr>
        </p:nvGraphicFramePr>
        <p:xfrm>
          <a:off x="66838" y="6323585"/>
          <a:ext cx="888660" cy="392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166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89A40-4C63-76E1-7054-B205335FEB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5727C9-6948-F052-662D-D43AFA4FD907}"/>
              </a:ext>
            </a:extLst>
          </p:cNvPr>
          <p:cNvSpPr txBox="1"/>
          <p:nvPr/>
        </p:nvSpPr>
        <p:spPr>
          <a:xfrm>
            <a:off x="2182316" y="799837"/>
            <a:ext cx="5608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F4C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  <a:endParaRPr lang="en-AU" sz="4800" b="1" dirty="0">
              <a:solidFill>
                <a:srgbClr val="0F4C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0094BD-97A0-3A7E-D6A9-186E166298C7}"/>
              </a:ext>
            </a:extLst>
          </p:cNvPr>
          <p:cNvSpPr txBox="1"/>
          <p:nvPr/>
        </p:nvSpPr>
        <p:spPr>
          <a:xfrm>
            <a:off x="635231" y="3924094"/>
            <a:ext cx="4522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1554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 and title</a:t>
            </a:r>
            <a:endParaRPr lang="en-AU" sz="2800" dirty="0">
              <a:solidFill>
                <a:srgbClr val="1554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C19A24-5234-5E50-D5F4-689EC7B15303}"/>
              </a:ext>
            </a:extLst>
          </p:cNvPr>
          <p:cNvSpPr txBox="1"/>
          <p:nvPr/>
        </p:nvSpPr>
        <p:spPr>
          <a:xfrm>
            <a:off x="635231" y="4754879"/>
            <a:ext cx="3875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1554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date</a:t>
            </a:r>
            <a:endParaRPr lang="en-AU" sz="2800" dirty="0">
              <a:solidFill>
                <a:srgbClr val="1554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03E9F04-718A-D179-CD54-0574266A01FD}"/>
              </a:ext>
            </a:extLst>
          </p:cNvPr>
          <p:cNvGrpSpPr/>
          <p:nvPr/>
        </p:nvGrpSpPr>
        <p:grpSpPr>
          <a:xfrm>
            <a:off x="6217920" y="3291840"/>
            <a:ext cx="5974080" cy="3566160"/>
            <a:chOff x="6217920" y="3291840"/>
            <a:chExt cx="5974080" cy="3566160"/>
          </a:xfrm>
        </p:grpSpPr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3E1C9DFC-44D2-5DCA-D2F1-E9A3E83FE145}"/>
                </a:ext>
              </a:extLst>
            </p:cNvPr>
            <p:cNvSpPr/>
            <p:nvPr/>
          </p:nvSpPr>
          <p:spPr>
            <a:xfrm flipH="1">
              <a:off x="6583680" y="3291840"/>
              <a:ext cx="5608320" cy="3566160"/>
            </a:xfrm>
            <a:prstGeom prst="rtTriangle">
              <a:avLst/>
            </a:prstGeom>
            <a:solidFill>
              <a:srgbClr val="15540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BB752B8C-72E1-DA3F-7C7A-DA8EBB0A5AE1}"/>
                </a:ext>
              </a:extLst>
            </p:cNvPr>
            <p:cNvSpPr/>
            <p:nvPr/>
          </p:nvSpPr>
          <p:spPr>
            <a:xfrm rot="16200000">
              <a:off x="7907655" y="2573655"/>
              <a:ext cx="2594610" cy="5974080"/>
            </a:xfrm>
            <a:prstGeom prst="rtTriangle">
              <a:avLst/>
            </a:prstGeom>
            <a:solidFill>
              <a:srgbClr val="0F4C7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337057A1-5E5F-BE74-EAA0-2BC857646B19}"/>
                </a:ext>
              </a:extLst>
            </p:cNvPr>
            <p:cNvSpPr/>
            <p:nvPr/>
          </p:nvSpPr>
          <p:spPr>
            <a:xfrm rot="16200000">
              <a:off x="8627745" y="3293744"/>
              <a:ext cx="2103120" cy="502539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6" name="Picture 5" descr="A logo for a company&#10;&#10;AI-generated content may be incorrect.">
              <a:extLst>
                <a:ext uri="{FF2B5EF4-FFF2-40B4-BE49-F238E27FC236}">
                  <a16:creationId xmlns:a16="http://schemas.microsoft.com/office/drawing/2014/main" id="{DB5D2FE8-7899-5296-39BF-AF011043B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55" t="47839" r="10715" b="31758"/>
            <a:stretch>
              <a:fillRect/>
            </a:stretch>
          </p:blipFill>
          <p:spPr>
            <a:xfrm>
              <a:off x="9387840" y="6034909"/>
              <a:ext cx="2776325" cy="708671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9A197AA-E3AC-EFDD-E744-9ABD61C6B78C}"/>
              </a:ext>
            </a:extLst>
          </p:cNvPr>
          <p:cNvGrpSpPr/>
          <p:nvPr/>
        </p:nvGrpSpPr>
        <p:grpSpPr>
          <a:xfrm rot="10800000">
            <a:off x="-1" y="0"/>
            <a:ext cx="1510301" cy="1099335"/>
            <a:chOff x="6217920" y="3291840"/>
            <a:chExt cx="5974080" cy="3566160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6E909398-2F61-25E4-B343-16F43DC584E8}"/>
                </a:ext>
              </a:extLst>
            </p:cNvPr>
            <p:cNvSpPr/>
            <p:nvPr/>
          </p:nvSpPr>
          <p:spPr>
            <a:xfrm flipH="1">
              <a:off x="6583680" y="3291840"/>
              <a:ext cx="5608320" cy="3566160"/>
            </a:xfrm>
            <a:prstGeom prst="rtTriangle">
              <a:avLst/>
            </a:prstGeom>
            <a:solidFill>
              <a:srgbClr val="15540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8B0FB7D6-EE10-2AEC-226A-6171A1ACAFC3}"/>
                </a:ext>
              </a:extLst>
            </p:cNvPr>
            <p:cNvSpPr/>
            <p:nvPr/>
          </p:nvSpPr>
          <p:spPr>
            <a:xfrm rot="16200000">
              <a:off x="7907655" y="2573655"/>
              <a:ext cx="2594610" cy="5974080"/>
            </a:xfrm>
            <a:prstGeom prst="rtTriangle">
              <a:avLst/>
            </a:prstGeom>
            <a:solidFill>
              <a:srgbClr val="0F4C7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E1CCD34D-D63C-4CFC-7254-11C6E5C8E15A}"/>
                </a:ext>
              </a:extLst>
            </p:cNvPr>
            <p:cNvSpPr/>
            <p:nvPr/>
          </p:nvSpPr>
          <p:spPr>
            <a:xfrm rot="16200000">
              <a:off x="8627745" y="3293744"/>
              <a:ext cx="2103120" cy="502539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2EB7455-9BAB-6601-2576-F13B8A7268E2}"/>
              </a:ext>
            </a:extLst>
          </p:cNvPr>
          <p:cNvSpPr txBox="1"/>
          <p:nvPr/>
        </p:nvSpPr>
        <p:spPr>
          <a:xfrm>
            <a:off x="1270462" y="6411074"/>
            <a:ext cx="3804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document</a:t>
            </a:r>
            <a:endParaRPr lang="en-AU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04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55</Words>
  <Application>Microsoft Office PowerPoint</Application>
  <PresentationFormat>Widescreen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Jason Healy</dc:creator>
  <cp:lastModifiedBy>Jason Healy</cp:lastModifiedBy>
  <cp:revision>16</cp:revision>
  <dcterms:created xsi:type="dcterms:W3CDTF">2025-06-27T08:32:19Z</dcterms:created>
  <dcterms:modified xsi:type="dcterms:W3CDTF">2025-06-27T11:09:38Z</dcterms:modified>
</cp:coreProperties>
</file>